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3" r:id="rId4"/>
    <p:sldId id="272" r:id="rId5"/>
    <p:sldId id="266" r:id="rId6"/>
    <p:sldId id="274" r:id="rId7"/>
    <p:sldId id="267" r:id="rId8"/>
    <p:sldId id="276" r:id="rId9"/>
    <p:sldId id="268" r:id="rId10"/>
    <p:sldId id="278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D7F"/>
    <a:srgbClr val="F6FEAC"/>
    <a:srgbClr val="F1FE74"/>
    <a:srgbClr val="CCFF99"/>
    <a:srgbClr val="CAAD02"/>
    <a:srgbClr val="C208B5"/>
    <a:srgbClr val="FF6699"/>
    <a:srgbClr val="FF9999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571" autoAdjust="0"/>
  </p:normalViewPr>
  <p:slideViewPr>
    <p:cSldViewPr>
      <p:cViewPr>
        <p:scale>
          <a:sx n="66" d="100"/>
          <a:sy n="66" d="100"/>
        </p:scale>
        <p:origin x="-14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9F3F-4CD0-4BC4-9F52-EB328230A843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624E-4213-422E-9C8B-B7DAFBB3A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EC8D-9F28-4057-8181-62172B080C68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0698-C3F0-4160-9BFA-5EDC78EBF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47FC-2354-4512-865A-0A8762B813C7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50632-E75E-461E-A60F-9DBA0D327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ACA9-69D9-4E16-B92B-FCD834BF05A6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1461-3B33-48FF-BE97-435401741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1DA6-7142-476F-BFB7-E7EAB2E27D3F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4CDF-BAFE-4254-9051-DEAA8E0BD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2FD2-B909-4E24-B665-7539749268CF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C28B-B8CE-49A2-8D31-E07FA5707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FC70-73F2-4A14-9508-07744461018A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4943-4371-45DE-B231-572659B5B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332C-5055-4A58-81A3-0B929B193B75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DE0-F855-4A98-8DF5-8CAAD4A4D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3AFB-09E0-4946-B65F-F94C73226D1B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6144-C6D3-4186-9C32-F94241FB3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DF96-2F57-446E-89A4-EE055B779644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2F8D-6F00-419B-9113-D029D5B58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1CC1-5EBE-45D1-9238-77A9801B5B4D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9305-57E0-4245-BBAE-9006026B08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08CA0B-DB86-4914-B5C7-F44060FEF9B4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5479D9-DE7D-41EB-8563-AE8B08E1F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u-u-u-a-a-tin--tin-remix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8208912" cy="2304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344464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Интерактивная игра по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художественно-эстетическому развитию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детей дошкольного возраста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«Чем рисовал художник»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60" name="Picture 12" descr="G:\6\0_b71f7_11f8010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69244"/>
            <a:ext cx="4676999" cy="398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333374"/>
            <a:ext cx="4752528" cy="1151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 тебя  4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  <a:p>
            <a:endParaRPr lang="ru-RU" sz="3600" dirty="0" smtClean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7332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Продолжить!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45832"/>
            <a:ext cx="1773087" cy="1512168"/>
          </a:xfrm>
          <a:prstGeom prst="rect">
            <a:avLst/>
          </a:prstGeom>
          <a:noFill/>
        </p:spPr>
      </p:pic>
      <p:pic>
        <p:nvPicPr>
          <p:cNvPr id="14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альтернативный процесс 23"/>
          <p:cNvSpPr/>
          <p:nvPr/>
        </p:nvSpPr>
        <p:spPr>
          <a:xfrm>
            <a:off x="4932040" y="1124744"/>
            <a:ext cx="4211960" cy="18722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4048" y="1196752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Поздравляю, ты набрал </a:t>
            </a:r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4 балла!</a:t>
            </a:r>
            <a:endParaRPr lang="ru-RU" sz="3600" b="1" dirty="0">
              <a:solidFill>
                <a:srgbClr val="0070C0"/>
              </a:solidFill>
              <a:latin typeface="GOST type B" pitchFamily="34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GOST type B" pitchFamily="34" charset="0"/>
              </a:rPr>
              <a:t>Ты справился!</a:t>
            </a:r>
          </a:p>
        </p:txBody>
      </p:sp>
      <p:pic>
        <p:nvPicPr>
          <p:cNvPr id="718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13176"/>
            <a:ext cx="1773087" cy="1512168"/>
          </a:xfrm>
          <a:prstGeom prst="rect">
            <a:avLst/>
          </a:prstGeom>
          <a:noFill/>
        </p:spPr>
      </p:pic>
      <p:pic>
        <p:nvPicPr>
          <p:cNvPr id="7181" name="Picture 13" descr="G:\6\58a05716650f315a32542f8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332656"/>
            <a:ext cx="6228184" cy="622818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004048" y="3717032"/>
            <a:ext cx="35821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</a:rPr>
              <a:t>Нажми ниже, чтобы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</a:rPr>
              <a:t>начать сначала!</a:t>
            </a:r>
            <a:endParaRPr lang="ru-RU" sz="28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115752">
            <a:off x="5722695" y="4747532"/>
            <a:ext cx="864096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smeshnye-zvuki-u-u-u-a-a-tin--tin-re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60648"/>
            <a:ext cx="3587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u="sng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 игры</a:t>
            </a:r>
            <a:endParaRPr lang="ru-RU" sz="4400" b="1" u="sng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7838" y="1628800"/>
            <a:ext cx="92918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2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Закреплять знания детей о разнообразии нетрадиционных техник рисования.</a:t>
            </a:r>
            <a:endParaRPr lang="ru-RU" sz="2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/>
            <a:r>
              <a:rPr lang="ru-RU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Совершенствовать умение самостоятельно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подбирать художественные материалы.</a:t>
            </a:r>
          </a:p>
          <a:p>
            <a:pPr marL="914400" indent="-914400" algn="ctr"/>
            <a:r>
              <a:rPr lang="ru-RU" sz="2400" b="1" dirty="0" smtClean="0">
                <a:ln w="1905"/>
                <a:solidFill>
                  <a:srgbClr val="C208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b="1" cap="none" spc="0" dirty="0" smtClean="0">
                <a:ln w="1905"/>
                <a:solidFill>
                  <a:srgbClr val="C208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Обогащать и активизировать словарный запас детей.</a:t>
            </a:r>
          </a:p>
          <a:p>
            <a:pPr marL="914400" indent="-914400"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4) Развивать память и внимание.</a:t>
            </a:r>
            <a:endPara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/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5) Формировать готовность к совместной деятельности </a:t>
            </a:r>
          </a:p>
          <a:p>
            <a:pPr marL="914400" indent="-914400" algn="ctr"/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 сверстниками и взрослыми. </a:t>
            </a:r>
            <a:endParaRPr lang="ru-RU" sz="2400" b="1" cap="none" spc="0" dirty="0" smtClean="0">
              <a:ln w="1905"/>
              <a:solidFill>
                <a:srgbClr val="C208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/>
            <a:endParaRPr lang="ru-RU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indent="-914400"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 выполнения</a:t>
            </a:r>
            <a:r>
              <a:rPr lang="en-US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индивидуально, </a:t>
            </a:r>
          </a:p>
          <a:p>
            <a:pPr marL="914400" indent="-914400"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 со взрослыми, парами.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764704"/>
            <a:ext cx="7272807" cy="10801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57726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Чем рисовал художник воздушные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шарики?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201" name="Рисунок 16" descr="10_4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3789040"/>
            <a:ext cx="3168352" cy="11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G:\2\воздушные ша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3816424" cy="4766388"/>
          </a:xfrm>
          <a:prstGeom prst="rect">
            <a:avLst/>
          </a:prstGeom>
          <a:noFill/>
        </p:spPr>
      </p:pic>
      <p:pic>
        <p:nvPicPr>
          <p:cNvPr id="8205" name="Picture 13" descr="G:\2\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1930" y="2204863"/>
            <a:ext cx="3256534" cy="1127725"/>
          </a:xfrm>
          <a:prstGeom prst="rect">
            <a:avLst/>
          </a:prstGeom>
          <a:noFill/>
        </p:spPr>
      </p:pic>
      <p:pic>
        <p:nvPicPr>
          <p:cNvPr id="8206" name="Picture 14" descr="G:\2\пластили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5301208"/>
            <a:ext cx="2222975" cy="106829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44008" y="242088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8610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54452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8640"/>
            <a:ext cx="5292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ватными палочками.</a:t>
            </a:r>
            <a:endParaRPr lang="ru-RU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333374"/>
            <a:ext cx="4752528" cy="1151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Поздравляю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ты зарабатываешь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1 балл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57332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Продолжить!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45832"/>
            <a:ext cx="1773087" cy="1512168"/>
          </a:xfrm>
          <a:prstGeom prst="rect">
            <a:avLst/>
          </a:prstGeom>
          <a:noFill/>
        </p:spPr>
      </p:pic>
      <p:pic>
        <p:nvPicPr>
          <p:cNvPr id="11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052736"/>
            <a:ext cx="8352928" cy="6472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5256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художник нарисовал петушка?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1" name="Рисунок 15" descr="33_1_33_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5229200"/>
            <a:ext cx="3024336" cy="14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G:\3\петуш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610794" cy="4814393"/>
          </a:xfrm>
          <a:prstGeom prst="rect">
            <a:avLst/>
          </a:prstGeom>
          <a:noFill/>
        </p:spPr>
      </p:pic>
      <p:pic>
        <p:nvPicPr>
          <p:cNvPr id="11276" name="Picture 12" descr="G:\3\кисть беличь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89040"/>
            <a:ext cx="1196752" cy="1196752"/>
          </a:xfrm>
          <a:prstGeom prst="rect">
            <a:avLst/>
          </a:prstGeom>
          <a:noFill/>
        </p:spPr>
      </p:pic>
      <p:pic>
        <p:nvPicPr>
          <p:cNvPr id="11277" name="Picture 13" descr="G:\3\222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060848"/>
            <a:ext cx="2952328" cy="14874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4048" y="23488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0050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55892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04664"/>
            <a:ext cx="397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ладошками.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333374"/>
            <a:ext cx="4752528" cy="1151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Уже 2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57332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Продолжить!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45832"/>
            <a:ext cx="1773087" cy="1512168"/>
          </a:xfrm>
          <a:prstGeom prst="rect">
            <a:avLst/>
          </a:prstGeom>
          <a:noFill/>
        </p:spPr>
      </p:pic>
      <p:pic>
        <p:nvPicPr>
          <p:cNvPr id="13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G:\4\восковые мелки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1872208" cy="145616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908720"/>
            <a:ext cx="6264696" cy="10072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86269" y="908720"/>
            <a:ext cx="635481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необходимо для того, чтобы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нарисовать ягодки рябины?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227687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8610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54452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G:\4\ряби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3168352" cy="4224470"/>
          </a:xfrm>
          <a:prstGeom prst="rect">
            <a:avLst/>
          </a:prstGeom>
          <a:noFill/>
        </p:spPr>
      </p:pic>
      <p:pic>
        <p:nvPicPr>
          <p:cNvPr id="33795" name="Picture 3" descr="G:\4\11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229200"/>
            <a:ext cx="3853708" cy="1628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71800" y="260648"/>
            <a:ext cx="397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пальчиками.</a:t>
            </a:r>
            <a:endParaRPr lang="ru-RU" sz="2400" dirty="0"/>
          </a:p>
        </p:txBody>
      </p:sp>
      <p:pic>
        <p:nvPicPr>
          <p:cNvPr id="1026" name="Picture 2" descr="C:\Users\aro\Desktop\Новая папка (4)\3333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4065049" cy="1491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333374"/>
            <a:ext cx="4752528" cy="1151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12" name="Picture 13" descr="G:\6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600400" cy="3600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48064" y="2420888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Franklin Gothic Medium" pitchFamily="34" charset="0"/>
              </a:rPr>
              <a:t>Уже 3 балла</a:t>
            </a: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573325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Продолжить!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345832"/>
            <a:ext cx="1773087" cy="1512168"/>
          </a:xfrm>
          <a:prstGeom prst="rect">
            <a:avLst/>
          </a:prstGeom>
          <a:noFill/>
        </p:spPr>
      </p:pic>
      <p:pic>
        <p:nvPicPr>
          <p:cNvPr id="11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692696"/>
            <a:ext cx="5616624" cy="10072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92696"/>
            <a:ext cx="66121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использовал художник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данного пейзажа?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34888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386104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551723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G:\5\печать листи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54773" cy="3109392"/>
          </a:xfrm>
          <a:prstGeom prst="rect">
            <a:avLst/>
          </a:prstGeom>
          <a:noFill/>
        </p:spPr>
      </p:pic>
      <p:pic>
        <p:nvPicPr>
          <p:cNvPr id="34820" name="Picture 4" descr="G:\5\22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72408" cy="1475494"/>
          </a:xfrm>
          <a:prstGeom prst="rect">
            <a:avLst/>
          </a:prstGeom>
          <a:noFill/>
        </p:spPr>
      </p:pic>
      <p:pic>
        <p:nvPicPr>
          <p:cNvPr id="34821" name="Picture 5" descr="G:\5\3333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347" y="3573016"/>
            <a:ext cx="3640653" cy="1440160"/>
          </a:xfrm>
          <a:prstGeom prst="rect">
            <a:avLst/>
          </a:prstGeom>
          <a:noFill/>
        </p:spPr>
      </p:pic>
      <p:pic>
        <p:nvPicPr>
          <p:cNvPr id="34822" name="Picture 6" descr="G:\5\11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229200"/>
            <a:ext cx="6288384" cy="1628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19872" y="0"/>
            <a:ext cx="2988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Печать листиком.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207</Words>
  <Application>Microsoft Office PowerPoint</Application>
  <PresentationFormat>Экран (4:3)</PresentationFormat>
  <Paragraphs>55</Paragraphs>
  <Slides>11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Емцева</cp:lastModifiedBy>
  <cp:revision>105</cp:revision>
  <dcterms:created xsi:type="dcterms:W3CDTF">2013-03-07T14:44:22Z</dcterms:created>
  <dcterms:modified xsi:type="dcterms:W3CDTF">2022-02-26T13:41:21Z</dcterms:modified>
</cp:coreProperties>
</file>